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8" r:id="rId3"/>
    <p:sldId id="285" r:id="rId4"/>
    <p:sldId id="284" r:id="rId5"/>
    <p:sldId id="291" r:id="rId6"/>
    <p:sldId id="281" r:id="rId7"/>
    <p:sldId id="282" r:id="rId8"/>
    <p:sldId id="286" r:id="rId9"/>
    <p:sldId id="287" r:id="rId10"/>
    <p:sldId id="258" r:id="rId11"/>
    <p:sldId id="277" r:id="rId12"/>
    <p:sldId id="288" r:id="rId13"/>
    <p:sldId id="289" r:id="rId14"/>
    <p:sldId id="299" r:id="rId15"/>
    <p:sldId id="290" r:id="rId16"/>
    <p:sldId id="257" r:id="rId17"/>
    <p:sldId id="265" r:id="rId18"/>
    <p:sldId id="266" r:id="rId19"/>
    <p:sldId id="267" r:id="rId20"/>
    <p:sldId id="269" r:id="rId21"/>
    <p:sldId id="272" r:id="rId22"/>
    <p:sldId id="292" r:id="rId23"/>
    <p:sldId id="293" r:id="rId24"/>
    <p:sldId id="294" r:id="rId25"/>
    <p:sldId id="296" r:id="rId26"/>
    <p:sldId id="300" r:id="rId27"/>
    <p:sldId id="301" r:id="rId28"/>
    <p:sldId id="303" r:id="rId29"/>
    <p:sldId id="304" r:id="rId30"/>
    <p:sldId id="30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72F4D-8EE4-41A0-A60F-873F833281BA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CD92B-CBAA-4CAF-8F22-902E7826AB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CD92B-CBAA-4CAF-8F22-902E7826AB3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EE977-B39E-4556-919A-1D0938195F0F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809DA-D52E-489E-95CD-8059A6D14C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429684" cy="2571768"/>
          </a:xfrm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be-BY" sz="22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/>
            </a:r>
            <a:br>
              <a:rPr lang="be-BY" sz="22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</a:br>
            <a:r>
              <a:rPr lang="be-BY" sz="2200" b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/>
            </a:r>
            <a:br>
              <a:rPr lang="be-BY" sz="2200" b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</a:br>
            <a:r>
              <a:rPr lang="en-US" sz="2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/>
            </a:r>
            <a:br>
              <a:rPr lang="en-US" sz="2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</a:br>
            <a:r>
              <a:rPr lang="en-US" sz="2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/>
            </a:r>
            <a:br>
              <a:rPr lang="en-US" sz="22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</a:br>
            <a:r>
              <a:rPr lang="be-BY" sz="31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Віртуальны </a:t>
            </a:r>
            <a:r>
              <a:rPr lang="be-BY" sz="31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праект “На хвалі часу, у плыні жыцця”: да 100-годдзя </a:t>
            </a:r>
            <a:r>
              <a:rPr lang="be-BY" sz="31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ўтварэння Усебеларускага </a:t>
            </a:r>
            <a:r>
              <a:rPr lang="be-BY" sz="31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літаратурнага аб’яднання паэтаў і пісьменнікаў “Маладняк</a:t>
            </a:r>
            <a:r>
              <a:rPr lang="be-BY" sz="3100" b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” </a:t>
            </a:r>
            <a:r>
              <a:rPr lang="en-US" sz="31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/>
            </a:r>
            <a:br>
              <a:rPr lang="en-US" sz="31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</a:br>
            <a:r>
              <a:rPr lang="be-BY" sz="31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(</a:t>
            </a:r>
            <a:r>
              <a:rPr lang="be-BY" sz="3100" b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1923-1928</a:t>
            </a:r>
            <a:r>
              <a:rPr lang="be-BY" sz="31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)</a:t>
            </a:r>
            <a:r>
              <a:rPr lang="en-US" sz="31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  <a:t> </a:t>
            </a:r>
            <a:br>
              <a:rPr lang="en-US" sz="31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n-ea"/>
                <a:cs typeface="+mn-cs"/>
              </a:rPr>
            </a:b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/>
            </a:r>
            <a:b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</a:br>
            <a:endParaRPr lang="ru-RU" dirty="0">
              <a:latin typeface="Georgia" pitchFamily="18" charset="0"/>
            </a:endParaRPr>
          </a:p>
        </p:txBody>
      </p:sp>
      <p:pic>
        <p:nvPicPr>
          <p:cNvPr id="7" name="Picture 8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643314"/>
            <a:ext cx="3643306" cy="2560781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28860" y="5715016"/>
            <a:ext cx="2428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6459"/>
            <a:r>
              <a:rPr lang="en-US" b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http://www.nlb.by</a:t>
            </a:r>
            <a:endParaRPr lang="ru-RU" b="1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197" t="9766" r="4053" b="28711"/>
          <a:stretch>
            <a:fillRect/>
          </a:stretch>
        </p:blipFill>
        <p:spPr bwMode="auto">
          <a:xfrm>
            <a:off x="0" y="1357298"/>
            <a:ext cx="91440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00496" y="1643050"/>
            <a:ext cx="45005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C</a:t>
            </a:r>
            <a:r>
              <a:rPr lang="be-BY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ябры Усебеларускага літаратурнага аб’яднання паэтаў і пісьменнікаў “Маладняк”</a:t>
            </a:r>
          </a:p>
          <a:p>
            <a:pPr algn="ctr"/>
            <a:endParaRPr lang="ru-RU" sz="20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be-BY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Жыццёвы і творчы шлях.</a:t>
            </a:r>
            <a:endParaRPr lang="ru-R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be-BY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Творы  пісьменніка.</a:t>
            </a:r>
            <a:endParaRPr lang="ru-R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be-BY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Крытычныя матэрыялы пра аўтараў.</a:t>
            </a:r>
            <a:endParaRPr lang="ru-R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be-BY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Фотагалерэя.</a:t>
            </a:r>
          </a:p>
        </p:txBody>
      </p:sp>
      <p:pic>
        <p:nvPicPr>
          <p:cNvPr id="5" name="Рисунок 4" descr="1. В. Маракоў 1925 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214422"/>
            <a:ext cx="1667954" cy="216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 descr="3)aАдам Бабарэка. 1929 г.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357430"/>
            <a:ext cx="1656564" cy="216000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1. Фота У. Хадыкі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3500438"/>
            <a:ext cx="1673723" cy="2520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8541" r="6250" b="10157"/>
          <a:stretch>
            <a:fillRect/>
          </a:stretch>
        </p:blipFill>
        <p:spPr bwMode="auto">
          <a:xfrm>
            <a:off x="0" y="928670"/>
            <a:ext cx="91440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29" t="11719" r="3321" b="14062"/>
          <a:stretch>
            <a:fillRect/>
          </a:stretch>
        </p:blipFill>
        <p:spPr bwMode="auto">
          <a:xfrm>
            <a:off x="0" y="857232"/>
            <a:ext cx="91440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752" t="26367" r="15934" b="28711"/>
          <a:stretch>
            <a:fillRect/>
          </a:stretch>
        </p:blipFill>
        <p:spPr bwMode="auto">
          <a:xfrm>
            <a:off x="0" y="1571612"/>
            <a:ext cx="9144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44" t="14063" r="22657" b="6250"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97" t="18640" r="4053" b="8190"/>
          <a:stretch>
            <a:fillRect/>
          </a:stretch>
        </p:blipFill>
        <p:spPr bwMode="auto">
          <a:xfrm>
            <a:off x="0" y="928670"/>
            <a:ext cx="91440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222" t="13098" r="15900" b="37500"/>
          <a:stretch>
            <a:fillRect/>
          </a:stretch>
        </p:blipFill>
        <p:spPr bwMode="auto">
          <a:xfrm>
            <a:off x="0" y="1142984"/>
            <a:ext cx="9144000" cy="478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19532" r="6250" b="17968"/>
          <a:stretch>
            <a:fillRect/>
          </a:stretch>
        </p:blipFill>
        <p:spPr bwMode="auto">
          <a:xfrm>
            <a:off x="0" y="1357298"/>
            <a:ext cx="91440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662" t="12696" r="2588" b="6251"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60164"/>
            <a:ext cx="9144000" cy="53685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394" t="11719" r="1856" b="14062"/>
          <a:stretch>
            <a:fillRect/>
          </a:stretch>
        </p:blipFill>
        <p:spPr bwMode="auto">
          <a:xfrm>
            <a:off x="0" y="928670"/>
            <a:ext cx="91440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3183" t="22461" r="12841" b="37500"/>
          <a:stretch>
            <a:fillRect/>
          </a:stretch>
        </p:blipFill>
        <p:spPr bwMode="auto">
          <a:xfrm>
            <a:off x="1428728" y="1071546"/>
            <a:ext cx="620780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9) Пасведчанне Саюза працаўнікоў асветы. 1929 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3643314"/>
            <a:ext cx="3453594" cy="2520000"/>
          </a:xfrm>
          <a:prstGeom prst="rect">
            <a:avLst/>
          </a:prstGeom>
        </p:spPr>
      </p:pic>
      <p:pic>
        <p:nvPicPr>
          <p:cNvPr id="7" name="Рисунок 6" descr="10) Асабістыя рэчы А. Бабарэкі ў фондах БДАМЛ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643314"/>
            <a:ext cx="448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7335" r="1175" b="22658"/>
          <a:stretch>
            <a:fillRect/>
          </a:stretch>
        </p:blipFill>
        <p:spPr bwMode="auto">
          <a:xfrm>
            <a:off x="0" y="1196752"/>
            <a:ext cx="91440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591" t="10743" r="6250" b="16015"/>
          <a:stretch>
            <a:fillRect/>
          </a:stretch>
        </p:blipFill>
        <p:spPr bwMode="auto">
          <a:xfrm>
            <a:off x="4800" y="857232"/>
            <a:ext cx="91392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929" t="12696" r="3321" b="8203"/>
          <a:stretch>
            <a:fillRect/>
          </a:stretch>
        </p:blipFill>
        <p:spPr bwMode="auto">
          <a:xfrm>
            <a:off x="0" y="928670"/>
            <a:ext cx="914400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67" t="19531" r="25059" b="9179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4063" r="13868" b="8125"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9375" t="15000" r="15625" b="16562"/>
          <a:stretch>
            <a:fillRect/>
          </a:stretch>
        </p:blipFill>
        <p:spPr bwMode="auto">
          <a:xfrm>
            <a:off x="0" y="1000108"/>
            <a:ext cx="91440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202" t="32812" r="16798" b="10000"/>
          <a:stretch>
            <a:fillRect/>
          </a:stretch>
        </p:blipFill>
        <p:spPr bwMode="auto">
          <a:xfrm>
            <a:off x="0" y="1357298"/>
            <a:ext cx="91440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._khadyka_u._zhylka._b._klyashtorny_t._luzhanin_m.1930_ya_gg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643314"/>
            <a:ext cx="2870413" cy="2160000"/>
          </a:xfrm>
          <a:prstGeom prst="rect">
            <a:avLst/>
          </a:prstGeom>
        </p:spPr>
      </p:pic>
      <p:pic>
        <p:nvPicPr>
          <p:cNvPr id="5" name="Рисунок 4" descr="11._chlenski_bilet_sayuza_pismennika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4357694"/>
            <a:ext cx="5437168" cy="18000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6992" t="13125" r="23242" b="55937"/>
          <a:stretch>
            <a:fillRect/>
          </a:stretch>
        </p:blipFill>
        <p:spPr bwMode="auto">
          <a:xfrm>
            <a:off x="857224" y="1071546"/>
            <a:ext cx="72866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13._list_u._khadyki_da_khayno_sk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2500306"/>
            <a:ext cx="2072812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фіша Маладняк сумесны прае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142984"/>
            <a:ext cx="3465897" cy="432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7284" t="22466" r="26152" b="7396"/>
          <a:stretch>
            <a:fillRect/>
          </a:stretch>
        </p:blipFill>
        <p:spPr bwMode="auto">
          <a:xfrm>
            <a:off x="3929058" y="1142984"/>
            <a:ext cx="376083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\\sfs2\IAO\Маладняк\Дакументацыя\Фота з мерапрыемства 14.03\застаў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00438"/>
            <a:ext cx="4414596" cy="25200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428868"/>
            <a:ext cx="764386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Дзякуй за ўвагу!</a:t>
            </a:r>
          </a:p>
          <a:p>
            <a:pPr algn="ctr"/>
            <a:endParaRPr lang="be-BY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endParaRPr lang="be-BY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endParaRPr lang="be-BY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endParaRPr lang="be-BY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r"/>
            <a:r>
              <a:rPr lang="be-BY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Галоўны бібліёграф </a:t>
            </a:r>
          </a:p>
          <a:p>
            <a:pPr algn="r"/>
            <a:r>
              <a:rPr lang="be-BY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інфармацыйна-аналітычнага аддзела</a:t>
            </a:r>
          </a:p>
          <a:p>
            <a:pPr algn="r"/>
            <a:r>
              <a:rPr lang="be-BY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Лаўрык Т. А.</a:t>
            </a:r>
            <a:endParaRPr lang="en-GB" sz="20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r"/>
            <a:endParaRPr lang="ru-RU" sz="20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9124" y="5000636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e-mail</a:t>
            </a:r>
            <a:r>
              <a:rPr lang="be-BY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: </a:t>
            </a:r>
            <a:r>
              <a:rPr lang="en-US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lauryk_tania@mail.ru</a:t>
            </a:r>
            <a:endParaRPr lang="ru-RU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Рабочие документы Лаврик\Маладняк\Валерый Маракоў\Фотагалерэя\10. Валерый Маракоў. 1934 г.З фондаў ДМГБЛ..jpeg"/>
          <p:cNvPicPr>
            <a:picLocks noChangeAspect="1" noChangeArrowheads="1"/>
          </p:cNvPicPr>
          <p:nvPr/>
        </p:nvPicPr>
        <p:blipFill>
          <a:blip r:embed="rId2" cstate="print"/>
          <a:srcRect l="4806" r="4806" b="3277"/>
          <a:stretch>
            <a:fillRect/>
          </a:stretch>
        </p:blipFill>
        <p:spPr bwMode="auto">
          <a:xfrm>
            <a:off x="276212" y="2983026"/>
            <a:ext cx="1292977" cy="181734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2" descr="C:\Рабочие документы Лаврик\Маладняк\Адам Бабарэка\Фотагалерэя Бабарэкі\А. Бабарэ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285992"/>
            <a:ext cx="1146760" cy="18000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Рисунок 7" descr="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000372"/>
            <a:ext cx="1138440" cy="1800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Рисунок 8" descr="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2285992"/>
            <a:ext cx="1121400" cy="1800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Рисунок 9" descr="4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2928933"/>
            <a:ext cx="1357322" cy="187728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Рисунок 10" descr="5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6919" y="2285992"/>
            <a:ext cx="1247121" cy="1800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285984" y="1000109"/>
            <a:ext cx="4572016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e-BY" sz="26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Беларускія пісьменнікі- “маладнякоўцы”</a:t>
            </a:r>
            <a:endParaRPr lang="ru-RU" sz="26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85735" y="4871810"/>
            <a:ext cx="185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200" dirty="0" smtClean="0">
                <a:latin typeface="Georgia" pitchFamily="18" charset="0"/>
              </a:rPr>
              <a:t>Язэп Пушча</a:t>
            </a:r>
          </a:p>
          <a:p>
            <a:pPr algn="ctr"/>
            <a:r>
              <a:rPr lang="be-BY" sz="1200" dirty="0" smtClean="0">
                <a:latin typeface="Georgia" pitchFamily="18" charset="0"/>
              </a:rPr>
              <a:t>(І. Плашчынскі)</a:t>
            </a:r>
          </a:p>
          <a:p>
            <a:pPr algn="ctr"/>
            <a:r>
              <a:rPr lang="be-BY" sz="1200" dirty="0" smtClean="0">
                <a:latin typeface="Georgia" pitchFamily="18" charset="0"/>
              </a:rPr>
              <a:t>(1902-1964)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04671" y="4143379"/>
            <a:ext cx="1309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200" dirty="0" smtClean="0">
                <a:latin typeface="Georgia" pitchFamily="18" charset="0"/>
              </a:rPr>
              <a:t>Адам Бабарэка (1899-1938)</a:t>
            </a:r>
            <a:endParaRPr lang="ru-RU" sz="1200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11604" y="4123133"/>
            <a:ext cx="207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200" dirty="0" smtClean="0">
                <a:latin typeface="Georgia" pitchFamily="18" charset="0"/>
              </a:rPr>
              <a:t>Міхась Зарэцкі</a:t>
            </a:r>
          </a:p>
          <a:p>
            <a:pPr algn="ctr"/>
            <a:r>
              <a:rPr lang="be-BY" sz="1200" dirty="0" smtClean="0">
                <a:latin typeface="Georgia" pitchFamily="18" charset="0"/>
              </a:rPr>
              <a:t>(М. Я. Касянкоў)</a:t>
            </a:r>
          </a:p>
          <a:p>
            <a:pPr algn="ctr"/>
            <a:r>
              <a:rPr lang="be-BY" sz="1200" dirty="0" smtClean="0">
                <a:latin typeface="Georgia" pitchFamily="18" charset="0"/>
              </a:rPr>
              <a:t>(1901-1937)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714028" y="4873901"/>
            <a:ext cx="1785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200" dirty="0" smtClean="0">
                <a:latin typeface="Georgia" pitchFamily="18" charset="0"/>
              </a:rPr>
              <a:t>Уладзімір Жылка</a:t>
            </a:r>
          </a:p>
          <a:p>
            <a:pPr algn="ctr"/>
            <a:r>
              <a:rPr lang="be-BY" sz="1200" dirty="0" smtClean="0">
                <a:latin typeface="Georgia" pitchFamily="18" charset="0"/>
              </a:rPr>
              <a:t>(1900-1933)</a:t>
            </a:r>
            <a:endParaRPr lang="ru-RU" sz="1200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84573" y="4873901"/>
            <a:ext cx="2214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200" dirty="0" smtClean="0">
                <a:latin typeface="Georgia" pitchFamily="18" charset="0"/>
              </a:rPr>
              <a:t>Валерый Маракоў</a:t>
            </a:r>
          </a:p>
          <a:p>
            <a:pPr algn="ctr"/>
            <a:r>
              <a:rPr lang="be-BY" sz="1200" dirty="0" smtClean="0">
                <a:latin typeface="Georgia" pitchFamily="18" charset="0"/>
              </a:rPr>
              <a:t>(1909-1937)</a:t>
            </a:r>
            <a:endParaRPr lang="ru-RU" sz="1200" dirty="0"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68942" y="4143381"/>
            <a:ext cx="164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200" dirty="0" smtClean="0">
                <a:latin typeface="Georgia" pitchFamily="18" charset="0"/>
              </a:rPr>
              <a:t>Уладзімір Дубоўка (1900-1976)</a:t>
            </a:r>
            <a:endParaRPr lang="ru-RU" sz="12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№1 1923 Маладняк Ты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09990"/>
            <a:ext cx="1190552" cy="2160000"/>
          </a:xfrm>
          <a:prstGeom prst="rect">
            <a:avLst/>
          </a:prstGeom>
        </p:spPr>
      </p:pic>
      <p:pic>
        <p:nvPicPr>
          <p:cNvPr id="4" name="Рисунок 3" descr="Маладняк Калініншчыны№2 19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209990"/>
            <a:ext cx="1369933" cy="2160000"/>
          </a:xfrm>
          <a:prstGeom prst="rect">
            <a:avLst/>
          </a:prstGeom>
        </p:spPr>
      </p:pic>
      <p:pic>
        <p:nvPicPr>
          <p:cNvPr id="5" name="Picture 4" descr="C:\Рабочие документы Лаврик\Маладняк\Літаратурныя выданні Маладняка Вокладкі\Часопісы і альманахі Маладняка вокладкі\3. Зарніцы воклад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214554"/>
            <a:ext cx="1556817" cy="2160000"/>
          </a:xfrm>
          <a:prstGeom prst="rect">
            <a:avLst/>
          </a:prstGeom>
          <a:noFill/>
        </p:spPr>
      </p:pic>
      <p:pic>
        <p:nvPicPr>
          <p:cNvPr id="6" name="Рисунок 5" descr="4. Маладняк Я Купалу воклад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2214554"/>
            <a:ext cx="1618633" cy="2160000"/>
          </a:xfrm>
          <a:prstGeom prst="rect">
            <a:avLst/>
          </a:prstGeom>
        </p:spPr>
      </p:pic>
      <p:pic>
        <p:nvPicPr>
          <p:cNvPr id="7" name="Рисунок 6" descr="Страницы из ba692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6644" y="2214554"/>
            <a:ext cx="1522214" cy="2160000"/>
          </a:xfrm>
          <a:prstGeom prst="rect">
            <a:avLst/>
          </a:prstGeom>
        </p:spPr>
      </p:pic>
      <p:pic>
        <p:nvPicPr>
          <p:cNvPr id="8" name="Рисунок 7" descr="F60EB254-6B75-459C-ACFA-4506F4399188_w1023_n_r0_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414" y="3571876"/>
            <a:ext cx="1399418" cy="2160000"/>
          </a:xfrm>
          <a:prstGeom prst="rect">
            <a:avLst/>
          </a:prstGeom>
        </p:spPr>
      </p:pic>
      <p:pic>
        <p:nvPicPr>
          <p:cNvPr id="9" name="Рисунок 8" descr="4. На залатым пакос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571876"/>
            <a:ext cx="1521818" cy="2160000"/>
          </a:xfrm>
          <a:prstGeom prst="rect">
            <a:avLst/>
          </a:prstGeom>
        </p:spPr>
      </p:pic>
      <p:pic>
        <p:nvPicPr>
          <p:cNvPr id="11" name="Picture 2" descr="C:\Рабочие документы Лаврик\Маладняк\Апантаным усё пад сілу. даследаванні пра творчасць маладнякоўцаў\Кніжныя выданні\6. Гарэцкі Маладня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3571876"/>
            <a:ext cx="1616666" cy="2160000"/>
          </a:xfrm>
          <a:prstGeom prst="rect">
            <a:avLst/>
          </a:prstGeom>
          <a:noFill/>
        </p:spPr>
      </p:pic>
      <p:pic>
        <p:nvPicPr>
          <p:cNvPr id="12" name="Picture 5" descr="C:\Рабочие документы Лаврик\Маладняк\Апантаным усё пад сілу. даследаванні пра творчасць маладнякоўцаў\Кніжныя выданні\5.  Ц. Гартны. Узгоркі і нізіны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11896" y="3571876"/>
            <a:ext cx="1435855" cy="2160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321571" y="1071547"/>
            <a:ext cx="650085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Паўнатэкставыя дакументы літаратурнага аб’яднання “Маладняк”</a:t>
            </a:r>
            <a:endParaRPr lang="ru-RU" sz="2400" b="1" dirty="0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l="2930" t="11719" r="3320" b="11165"/>
          <a:stretch/>
        </p:blipFill>
        <p:spPr bwMode="auto">
          <a:xfrm>
            <a:off x="0" y="1000108"/>
            <a:ext cx="914400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4648" r="6250" b="13085"/>
          <a:stretch>
            <a:fillRect/>
          </a:stretch>
        </p:blipFill>
        <p:spPr bwMode="auto">
          <a:xfrm>
            <a:off x="0" y="1071546"/>
            <a:ext cx="9144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" t="17578" r="6249" b="17969"/>
          <a:stretch>
            <a:fillRect/>
          </a:stretch>
        </p:blipFill>
        <p:spPr bwMode="auto">
          <a:xfrm>
            <a:off x="0" y="1142984"/>
            <a:ext cx="91440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9145588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102</Words>
  <Application>Microsoft Office PowerPoint</Application>
  <PresentationFormat>Экран (4:3)</PresentationFormat>
  <Paragraphs>32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  Віртуальны праект “На хвалі часу, у плыні жыцця”: да 100-годдзя ўтварэння Усебеларускага літаратурнага аб’яднання паэтаў і пісьменнікаў “Маладняк”  (1923-1928)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Віртуальны праект “На хвалі часу, у плыні жыцця”: да 100-годдзя Усебеларускага літаратурнага аб’яднання паэтаў і пісьменнікаў “Маладняк” (1923-1928) Адам Антонавіч Бабарэка (1899-1938): да 120-годдзя з дня нараджэння </dc:title>
  <dc:creator>adm</dc:creator>
  <cp:lastModifiedBy>adm</cp:lastModifiedBy>
  <cp:revision>94</cp:revision>
  <dcterms:created xsi:type="dcterms:W3CDTF">2019-08-13T06:19:46Z</dcterms:created>
  <dcterms:modified xsi:type="dcterms:W3CDTF">2020-01-15T08:26:52Z</dcterms:modified>
</cp:coreProperties>
</file>